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8" r:id="rId5"/>
    <p:sldId id="262" r:id="rId6"/>
    <p:sldId id="263" r:id="rId7"/>
    <p:sldId id="264" r:id="rId8"/>
    <p:sldId id="265" r:id="rId9"/>
    <p:sldId id="266" r:id="rId10"/>
    <p:sldId id="269" r:id="rId11"/>
    <p:sldId id="268" r:id="rId12"/>
    <p:sldId id="267" r:id="rId13"/>
    <p:sldId id="270" r:id="rId14"/>
    <p:sldId id="271" r:id="rId15"/>
    <p:sldId id="259" r:id="rId16"/>
    <p:sldId id="273" r:id="rId17"/>
    <p:sldId id="272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D50A-C577-455A-90A8-89E06AE5070B}" type="datetimeFigureOut">
              <a:rPr lang="nl-NL" smtClean="0"/>
              <a:t>11-4-2016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D95E-5F70-408C-87E9-ABF961BF1BF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782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D50A-C577-455A-90A8-89E06AE5070B}" type="datetimeFigureOut">
              <a:rPr lang="nl-NL" smtClean="0"/>
              <a:t>11-4-2016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D95E-5F70-408C-87E9-ABF961BF1BF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8106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D50A-C577-455A-90A8-89E06AE5070B}" type="datetimeFigureOut">
              <a:rPr lang="nl-NL" smtClean="0"/>
              <a:t>11-4-2016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D95E-5F70-408C-87E9-ABF961BF1BF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147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D50A-C577-455A-90A8-89E06AE5070B}" type="datetimeFigureOut">
              <a:rPr lang="nl-NL" smtClean="0"/>
              <a:t>11-4-2016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D95E-5F70-408C-87E9-ABF961BF1BF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6187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D50A-C577-455A-90A8-89E06AE5070B}" type="datetimeFigureOut">
              <a:rPr lang="nl-NL" smtClean="0"/>
              <a:t>11-4-2016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D95E-5F70-408C-87E9-ABF961BF1BF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376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D50A-C577-455A-90A8-89E06AE5070B}" type="datetimeFigureOut">
              <a:rPr lang="nl-NL" smtClean="0"/>
              <a:t>11-4-2016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D95E-5F70-408C-87E9-ABF961BF1BF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647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D50A-C577-455A-90A8-89E06AE5070B}" type="datetimeFigureOut">
              <a:rPr lang="nl-NL" smtClean="0"/>
              <a:t>11-4-2016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D95E-5F70-408C-87E9-ABF961BF1BF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344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D50A-C577-455A-90A8-89E06AE5070B}" type="datetimeFigureOut">
              <a:rPr lang="nl-NL" smtClean="0"/>
              <a:t>11-4-2016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D95E-5F70-408C-87E9-ABF961BF1BF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502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D50A-C577-455A-90A8-89E06AE5070B}" type="datetimeFigureOut">
              <a:rPr lang="nl-NL" smtClean="0"/>
              <a:t>11-4-2016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D95E-5F70-408C-87E9-ABF961BF1BF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4054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D50A-C577-455A-90A8-89E06AE5070B}" type="datetimeFigureOut">
              <a:rPr lang="nl-NL" smtClean="0"/>
              <a:t>11-4-2016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D95E-5F70-408C-87E9-ABF961BF1BF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152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D50A-C577-455A-90A8-89E06AE5070B}" type="datetimeFigureOut">
              <a:rPr lang="nl-NL" smtClean="0"/>
              <a:t>11-4-2016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BD95E-5F70-408C-87E9-ABF961BF1BF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655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CD50A-C577-455A-90A8-89E06AE5070B}" type="datetimeFigureOut">
              <a:rPr lang="nl-NL" smtClean="0"/>
              <a:t>11-4-2016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BD95E-5F70-408C-87E9-ABF961BF1BF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459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kwielrennenserviceclubs2016.b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http://www.bkwielrennenserviceclubs2016.b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hyperlink" Target="https://www.google.be/url?sa=i&amp;rct=j&amp;q=&amp;esrc=s&amp;source=images&amp;cd=&amp;ved=0ahUKEwiwrLKy54TMAhXGlxoKHetbCXEQjRwIBw&amp;url=http://nl.dreamstime.com/royalty-vrije-stock-fotografie-sexy-werkman-image25905337&amp;psig=AFQjCNHyOQbtYC_R5qWIVY70gBsWzEZS-g&amp;ust=1460402892095347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Maidenspeech Danny Hellinckx</a:t>
            </a:r>
          </a:p>
          <a:p>
            <a:r>
              <a:rPr lang="nl-BE" dirty="0"/>
              <a:t>Rotaryclub Geraardsbergen-Oudenberg </a:t>
            </a:r>
          </a:p>
          <a:p>
            <a:endParaRPr lang="nl-BE" dirty="0"/>
          </a:p>
          <a:p>
            <a:pPr algn="l"/>
            <a:r>
              <a:rPr lang="nl-BE" sz="1600" dirty="0"/>
              <a:t>11 april 2016							Abtenhuis</a:t>
            </a:r>
            <a:endParaRPr lang="nl-NL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9" y="186495"/>
            <a:ext cx="4890115" cy="3248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06" y="186495"/>
            <a:ext cx="4873194" cy="3248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71" y="4521666"/>
            <a:ext cx="3115112" cy="233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67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Werk – Microsoft – huis - 2001/09 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308578" y="1690688"/>
            <a:ext cx="222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Kasteelstraat 52</a:t>
            </a:r>
            <a:endParaRPr lang="nl-NL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4" y="2446837"/>
            <a:ext cx="2034540" cy="2712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70" y="2446837"/>
            <a:ext cx="2023110" cy="269748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636520" y="3741420"/>
            <a:ext cx="419100" cy="61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415" y="2446837"/>
            <a:ext cx="3456965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49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Werk – Fanny - E³ip.be – Events – 2008/.. 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518389" y="4263242"/>
            <a:ext cx="47550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RVV, LBL, Milan-San Remo, …</a:t>
            </a:r>
          </a:p>
          <a:p>
            <a:r>
              <a:rPr lang="nl-BE" sz="2400" b="1" dirty="0" err="1"/>
              <a:t>Marmotte</a:t>
            </a:r>
            <a:r>
              <a:rPr lang="nl-BE" sz="2400" b="1" dirty="0"/>
              <a:t>, Les 3 Ballons, …</a:t>
            </a:r>
          </a:p>
          <a:p>
            <a:r>
              <a:rPr lang="nl-BE" sz="2400" b="1" dirty="0"/>
              <a:t>Piste </a:t>
            </a:r>
            <a:r>
              <a:rPr lang="nl-BE" sz="2400" b="1" dirty="0" err="1"/>
              <a:t>Roubaix</a:t>
            </a:r>
            <a:r>
              <a:rPr lang="nl-BE" sz="2400" b="1" dirty="0"/>
              <a:t>, Damme, Doornik, …</a:t>
            </a:r>
          </a:p>
          <a:p>
            <a:r>
              <a:rPr lang="nl-BE" sz="2400" b="1" dirty="0"/>
              <a:t>WK Heist-op-den-Berg, </a:t>
            </a:r>
            <a:r>
              <a:rPr lang="nl-BE" sz="2400" b="1" dirty="0" err="1"/>
              <a:t>Nimes</a:t>
            </a:r>
            <a:endParaRPr lang="nl-BE" sz="2400" b="1" dirty="0"/>
          </a:p>
          <a:p>
            <a:r>
              <a:rPr lang="nl-BE" sz="2400" b="1" dirty="0"/>
              <a:t>BK Zottegem, Jabbeke, Oostende, …</a:t>
            </a:r>
          </a:p>
          <a:p>
            <a:r>
              <a:rPr lang="nl-BE" sz="2400" b="1" dirty="0"/>
              <a:t>3 Rotary concerten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647" y="1690688"/>
            <a:ext cx="2691868" cy="20189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60857" y="1575136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/>
              <a:t>16/3/2008</a:t>
            </a:r>
            <a:endParaRPr lang="nl-NL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78" y="1594397"/>
            <a:ext cx="1622657" cy="107474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303567" y="1575135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/>
              <a:t>1/10/2009</a:t>
            </a:r>
            <a:endParaRPr lang="nl-NL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04" y="2506677"/>
            <a:ext cx="1851343" cy="15965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85650" y="2036801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/>
              <a:t>22/5/2009</a:t>
            </a:r>
            <a:endParaRPr lang="nl-NL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83" y="4027022"/>
            <a:ext cx="1589168" cy="2392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996" y="4027022"/>
            <a:ext cx="1794510" cy="2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0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Werk – E³ip.be Uw Gids – Energie - 2010/.. 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361695" y="1630075"/>
            <a:ext cx="3454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Maritieme Toegang</a:t>
            </a:r>
          </a:p>
          <a:p>
            <a:r>
              <a:rPr lang="nl-BE" sz="2400" b="1" dirty="0"/>
              <a:t>Eerste fysisch programma</a:t>
            </a:r>
          </a:p>
          <a:p>
            <a:r>
              <a:rPr lang="nl-BE" sz="2400" b="1" dirty="0"/>
              <a:t>385Milj/jaar</a:t>
            </a:r>
            <a:endParaRPr lang="nl-NL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219299" y="1996256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21/3/2010</a:t>
            </a:r>
            <a:endParaRPr lang="nl-NL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37231" y="6031123"/>
            <a:ext cx="3442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err="1"/>
              <a:t>Systemic</a:t>
            </a:r>
            <a:r>
              <a:rPr lang="nl-BE" sz="2400" b="1" dirty="0"/>
              <a:t> NLP Practitioner</a:t>
            </a:r>
          </a:p>
          <a:p>
            <a:r>
              <a:rPr lang="nl-BE" sz="2400" b="1" dirty="0"/>
              <a:t>Okt 2013/April 2014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42" y="1340207"/>
            <a:ext cx="2673297" cy="2004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00" y="2830404"/>
            <a:ext cx="1428750" cy="933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537" y="2794228"/>
            <a:ext cx="2228850" cy="1057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25" y="4090612"/>
            <a:ext cx="2758718" cy="18322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72397" y="6031123"/>
            <a:ext cx="2102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KOTK mei 2012</a:t>
            </a:r>
            <a:endParaRPr lang="nl-NL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31" y="4062453"/>
            <a:ext cx="2480589" cy="1860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389" y="2830404"/>
            <a:ext cx="1263139" cy="15067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17109" y="1593317"/>
            <a:ext cx="1383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Emma</a:t>
            </a:r>
          </a:p>
          <a:p>
            <a:r>
              <a:rPr lang="nl-BE" sz="2400" b="1" dirty="0"/>
              <a:t>4/6/2010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599901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Werk – E³ip.be Uw Gids – 2014/.. 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361695" y="1630075"/>
            <a:ext cx="74624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Wie goed doet, goed ontmoet</a:t>
            </a:r>
          </a:p>
          <a:p>
            <a:r>
              <a:rPr lang="nl-BE" sz="2400" b="1" dirty="0"/>
              <a:t>Falen bestaat niet, er is enkel feedback</a:t>
            </a:r>
          </a:p>
          <a:p>
            <a:endParaRPr lang="nl-BE" sz="2400" b="1" dirty="0"/>
          </a:p>
          <a:p>
            <a:r>
              <a:rPr lang="nl-BE" sz="2400" b="1" dirty="0"/>
              <a:t>NMSCI: voor mij mag de zon voor een ander ook schijnen</a:t>
            </a:r>
            <a:endParaRPr lang="nl-NL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91949" y="3978976"/>
            <a:ext cx="4864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Samenwerking sinds november 2014</a:t>
            </a:r>
          </a:p>
          <a:p>
            <a:endParaRPr lang="nl-NL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42" y="1340207"/>
            <a:ext cx="2673297" cy="20049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72397" y="6031123"/>
            <a:ext cx="6403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Gentil Noens, altijd met volle goesting luisterend</a:t>
            </a:r>
            <a:endParaRPr lang="nl-NL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" y="3345180"/>
            <a:ext cx="1834515" cy="2446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860" y="4658551"/>
            <a:ext cx="2368282" cy="13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87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291838"/>
              </p:ext>
            </p:extLst>
          </p:nvPr>
        </p:nvGraphicFramePr>
        <p:xfrm>
          <a:off x="2049814" y="1027906"/>
          <a:ext cx="8246258" cy="5830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Acrobat Document" r:id="rId3" imgW="8029485" imgH="5676510" progId="AcroExch.Document.DC">
                  <p:embed/>
                </p:oleObj>
              </mc:Choice>
              <mc:Fallback>
                <p:oleObj name="Acrobat Document" r:id="rId3" imgW="8029485" imgH="56765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49814" y="1027906"/>
                        <a:ext cx="8246258" cy="5830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Werk – wat doe ik?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5574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Eerste inschrijving BK Serviceclubs Geraardsbergen!</a:t>
            </a:r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16259"/>
            <a:ext cx="5562600" cy="432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16259"/>
            <a:ext cx="4488942" cy="47043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0" y="6140609"/>
            <a:ext cx="397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nl-NL" u="sng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http://www.bkwielrennenserviceclubs2016.be/&#10;Ctrl+Klik of tik om de koppeling te volgen"/>
              </a:rPr>
              <a:t>www.BKwielrennenserviceclubs2016.be</a:t>
            </a:r>
            <a:r>
              <a:rPr lang="nl-NL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137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Eerste sponsor BK Serviceclubs Geraardsbergen!</a:t>
            </a:r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16259"/>
            <a:ext cx="5562600" cy="432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16259"/>
            <a:ext cx="4488942" cy="47043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0" y="6140609"/>
            <a:ext cx="397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nl-NL" u="sng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http://www.bkwielrennenserviceclubs2016.be/&#10;Ctrl+Klik of tik om de koppeling te volgen"/>
              </a:rPr>
              <a:t>www.BKwielrennenserviceclubs2016.be</a:t>
            </a:r>
            <a:r>
              <a:rPr lang="nl-NL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043" y="1965626"/>
            <a:ext cx="5560321" cy="404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75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Maidenspeech Danny Hellinckx</a:t>
            </a:r>
          </a:p>
          <a:p>
            <a:r>
              <a:rPr lang="nl-BE" dirty="0"/>
              <a:t>Rotaryclub Geraardsbergen-Oudenberg </a:t>
            </a:r>
          </a:p>
          <a:p>
            <a:endParaRPr lang="nl-BE" dirty="0"/>
          </a:p>
          <a:p>
            <a:pPr algn="l"/>
            <a:r>
              <a:rPr lang="nl-BE" sz="1600" dirty="0"/>
              <a:t>11 april 2016							Abtenhuis</a:t>
            </a:r>
            <a:endParaRPr lang="nl-NL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9" y="186495"/>
            <a:ext cx="4890115" cy="3248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06" y="186495"/>
            <a:ext cx="4873194" cy="3248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71" y="4521666"/>
            <a:ext cx="3115112" cy="23363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331423">
            <a:off x="-51624" y="5251942"/>
            <a:ext cx="4667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/>
              <a:t>Dank U voor Uw aandacht!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395831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57681"/>
            <a:ext cx="9144000" cy="410011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dirty="0"/>
              <a:t>° 9-1-61, Geraardsbergen, </a:t>
            </a:r>
            <a:r>
              <a:rPr lang="nl-BE" dirty="0" err="1"/>
              <a:t>Gentsestraat</a:t>
            </a:r>
            <a:r>
              <a:rPr lang="nl-BE" dirty="0"/>
              <a:t> (</a:t>
            </a:r>
            <a:r>
              <a:rPr lang="nl-BE" dirty="0" err="1"/>
              <a:t>nr</a:t>
            </a:r>
            <a:r>
              <a:rPr lang="nl-BE" dirty="0"/>
              <a:t> 4 of 6)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dirty="0"/>
              <a:t>1965/75 </a:t>
            </a:r>
            <a:r>
              <a:rPr lang="nl-BE" dirty="0" err="1"/>
              <a:t>Cafe</a:t>
            </a:r>
            <a:r>
              <a:rPr lang="nl-BE" dirty="0"/>
              <a:t> Stad Brussel, </a:t>
            </a:r>
            <a:r>
              <a:rPr lang="nl-BE" dirty="0" err="1"/>
              <a:t>Oudenaardsepoort</a:t>
            </a:r>
            <a:r>
              <a:rPr lang="nl-BE" dirty="0"/>
              <a:t>, 2, </a:t>
            </a:r>
            <a:r>
              <a:rPr lang="nl-BE" dirty="0" err="1"/>
              <a:t>Goeferdinge</a:t>
            </a:r>
            <a:endParaRPr lang="nl-B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787" y="2988439"/>
            <a:ext cx="5530137" cy="3059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707" y="2988439"/>
            <a:ext cx="2901663" cy="305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34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57681"/>
            <a:ext cx="9144000" cy="410011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dirty="0"/>
              <a:t>1975/77?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dirty="0"/>
              <a:t>Geraardsbergen, Wijngaardstraat, °Peter </a:t>
            </a:r>
            <a:r>
              <a:rPr lang="nl-BE" dirty="0" err="1"/>
              <a:t>Lemagie</a:t>
            </a:r>
            <a:r>
              <a:rPr lang="nl-BE" dirty="0"/>
              <a:t> 1976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dirty="0"/>
              <a:t>Recht tegenover Boer Champetter (nu Bistro Andre)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dirty="0"/>
              <a:t>Eden cinema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829" y="2968916"/>
            <a:ext cx="9132705" cy="366262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542020" y="1950720"/>
            <a:ext cx="2461260" cy="1295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40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 de fiets – 1975 FTC Cam Cole</a:t>
            </a:r>
            <a:endParaRPr lang="nl-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861" y="1366609"/>
            <a:ext cx="7474590" cy="5442436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1593908" y="2060020"/>
            <a:ext cx="1946246" cy="909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5284" y="1690688"/>
            <a:ext cx="136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Cafe</a:t>
            </a:r>
            <a:r>
              <a:rPr lang="nl-BE" dirty="0"/>
              <a:t> Bascule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10127818" y="1690688"/>
            <a:ext cx="1871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Nu frituur Express</a:t>
            </a:r>
            <a:endParaRPr lang="nl-NL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370503" y="2060020"/>
            <a:ext cx="757315" cy="792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420499" y="1967687"/>
            <a:ext cx="590837" cy="1325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57715" y="1506022"/>
            <a:ext cx="292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Anne, uw schoonbroer Johan</a:t>
            </a:r>
            <a:endParaRPr lang="nl-NL" dirty="0"/>
          </a:p>
        </p:txBody>
      </p:sp>
      <p:sp>
        <p:nvSpPr>
          <p:cNvPr id="19" name="TextBox 18"/>
          <p:cNvSpPr txBox="1"/>
          <p:nvPr/>
        </p:nvSpPr>
        <p:spPr>
          <a:xfrm>
            <a:off x="4409476" y="1783021"/>
            <a:ext cx="246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En zijn broer Jean-Pierre</a:t>
            </a:r>
            <a:endParaRPr lang="nl-NL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480517" y="2152353"/>
            <a:ext cx="1018692" cy="1080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435501" y="5362805"/>
            <a:ext cx="0" cy="723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81567" y="6085925"/>
            <a:ext cx="55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ikke</a:t>
            </a:r>
            <a:endParaRPr lang="nl-NL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869841" y="5547471"/>
            <a:ext cx="0" cy="723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527520" y="6170486"/>
            <a:ext cx="180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Mijn broer Pascal</a:t>
            </a:r>
            <a:endParaRPr lang="nl-NL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6946659" y="5447366"/>
            <a:ext cx="1138161" cy="823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0985" y="6239603"/>
            <a:ext cx="328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Gino Franceus, huidige voorzitter</a:t>
            </a:r>
            <a:endParaRPr lang="nl-NL" dirty="0"/>
          </a:p>
        </p:txBody>
      </p:sp>
      <p:sp>
        <p:nvSpPr>
          <p:cNvPr id="33" name="TextBox 32"/>
          <p:cNvSpPr txBox="1"/>
          <p:nvPr/>
        </p:nvSpPr>
        <p:spPr>
          <a:xfrm>
            <a:off x="1256747" y="6054014"/>
            <a:ext cx="366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Camiel Franceus, stichtend voorzitter</a:t>
            </a:r>
            <a:endParaRPr lang="nl-NL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3542595" y="4815840"/>
            <a:ext cx="335985" cy="1238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662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Werk – Huwelijk – 1979/86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3" y="1512239"/>
            <a:ext cx="3657600" cy="847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17" y="3781327"/>
            <a:ext cx="2200275" cy="1590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267" y="3790849"/>
            <a:ext cx="2269247" cy="1581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59149" y="1619075"/>
            <a:ext cx="2061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DATA PROCESS</a:t>
            </a:r>
            <a:endParaRPr lang="nl-NL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9149" y="3790849"/>
            <a:ext cx="2416481" cy="1446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0613" y="2112118"/>
            <a:ext cx="1438275" cy="6286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12105" y="5604655"/>
            <a:ext cx="2158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Niet bij Cléry </a:t>
            </a:r>
            <a:r>
              <a:rPr lang="nl-BE" sz="2400" b="1" dirty="0">
                <a:sym typeface="Wingdings" panose="05000000000000000000" pitchFamily="2" charset="2"/>
              </a:rPr>
              <a:t>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593511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1154" y="1392391"/>
            <a:ext cx="9144000" cy="410011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dirty="0" err="1"/>
              <a:t>Schendelbeke</a:t>
            </a:r>
            <a:r>
              <a:rPr lang="nl-BE" dirty="0"/>
              <a:t>, </a:t>
            </a:r>
            <a:r>
              <a:rPr lang="nl-BE" dirty="0" err="1"/>
              <a:t>Hielaertstraat</a:t>
            </a:r>
            <a:r>
              <a:rPr lang="nl-BE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dirty="0"/>
              <a:t>Dichtbij Cléry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7229" y="-4789"/>
            <a:ext cx="107665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Werk – Sophie Christophe – 1986/90  </a:t>
            </a:r>
            <a:endParaRPr lang="nl-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029" y="1255759"/>
            <a:ext cx="2291955" cy="23834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022" y="2609279"/>
            <a:ext cx="1160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err="1"/>
              <a:t>Teamco</a:t>
            </a:r>
            <a:endParaRPr lang="nl-NL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41" y="5129290"/>
            <a:ext cx="3811010" cy="1608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41" y="3215513"/>
            <a:ext cx="3778891" cy="1769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256008"/>
            <a:ext cx="2307535" cy="13964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74087" y="2794343"/>
            <a:ext cx="133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Bij Cléry!</a:t>
            </a:r>
            <a:endParaRPr lang="nl-NL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1002" y="5251297"/>
            <a:ext cx="2167364" cy="1486704"/>
          </a:xfrm>
          <a:prstGeom prst="rect">
            <a:avLst/>
          </a:prstGeom>
        </p:spPr>
      </p:pic>
      <p:pic>
        <p:nvPicPr>
          <p:cNvPr id="1026" name="Picture 2" descr="http://thumbs.dreamstime.com/z/sexy-werkman-25905337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80" y="4120141"/>
            <a:ext cx="1655438" cy="2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4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Werk – Benjamin – 1990/99</a:t>
            </a:r>
            <a:endParaRPr lang="nl-NL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821154" y="1392391"/>
            <a:ext cx="9144000" cy="4100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nl-BE" dirty="0"/>
              <a:t>Zavelstraat 52, </a:t>
            </a:r>
            <a:r>
              <a:rPr lang="nl-BE" dirty="0" err="1"/>
              <a:t>Overboelare</a:t>
            </a:r>
            <a:r>
              <a:rPr lang="nl-BE" dirty="0"/>
              <a:t> </a:t>
            </a:r>
          </a:p>
          <a:p>
            <a:pPr marL="342900" indent="-342900"/>
            <a:r>
              <a:rPr lang="nl-BE" dirty="0"/>
              <a:t>Dichtbij Albert</a:t>
            </a:r>
          </a:p>
          <a:p>
            <a:pPr marL="342900" indent="-342900"/>
            <a:endParaRPr lang="nl-BE" dirty="0"/>
          </a:p>
          <a:p>
            <a:pPr marL="342900" indent="-342900"/>
            <a:endParaRPr lang="nl-BE" dirty="0"/>
          </a:p>
        </p:txBody>
      </p:sp>
      <p:sp>
        <p:nvSpPr>
          <p:cNvPr id="8" name="TextBox 7"/>
          <p:cNvSpPr txBox="1"/>
          <p:nvPr/>
        </p:nvSpPr>
        <p:spPr>
          <a:xfrm>
            <a:off x="415258" y="2806423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Cap Gemini</a:t>
            </a:r>
            <a:endParaRPr lang="nl-NL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31" y="5008272"/>
            <a:ext cx="2276475" cy="150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550" y="3880729"/>
            <a:ext cx="1714500" cy="13620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60603" y="3475710"/>
            <a:ext cx="6393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err="1"/>
              <a:t>Certified</a:t>
            </a:r>
            <a:r>
              <a:rPr lang="nl-BE" sz="2400" b="1" dirty="0"/>
              <a:t> </a:t>
            </a:r>
            <a:r>
              <a:rPr lang="nl-BE" sz="2400" b="1" dirty="0" err="1"/>
              <a:t>Production</a:t>
            </a:r>
            <a:r>
              <a:rPr lang="nl-BE" sz="2400" b="1" dirty="0"/>
              <a:t> </a:t>
            </a:r>
            <a:r>
              <a:rPr lang="nl-BE" sz="2400" b="1" dirty="0" err="1"/>
              <a:t>and</a:t>
            </a:r>
            <a:r>
              <a:rPr lang="nl-BE" sz="2400" b="1" dirty="0"/>
              <a:t> Inventory Management</a:t>
            </a:r>
          </a:p>
          <a:p>
            <a:r>
              <a:rPr lang="nl-BE" sz="2400" b="1" dirty="0"/>
              <a:t>(APICS)</a:t>
            </a:r>
            <a:endParaRPr lang="nl-NL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36729" y="5429725"/>
            <a:ext cx="4921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MARS: Maintenance of Rolling Stock</a:t>
            </a:r>
            <a:endParaRPr lang="nl-NL" sz="24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426" y="1414355"/>
            <a:ext cx="5395394" cy="17511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164" y="5008272"/>
            <a:ext cx="2211867" cy="14917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1240" y="4418057"/>
            <a:ext cx="666750" cy="7715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731" y="5160672"/>
            <a:ext cx="227647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17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Werk – I.T.M.S – 1999/2001 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415258" y="2093211"/>
            <a:ext cx="22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Business Engine</a:t>
            </a:r>
            <a:endParaRPr lang="nl-NL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647" y="4969922"/>
            <a:ext cx="1991294" cy="13164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60603" y="3475710"/>
            <a:ext cx="6705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Software voor project beheer ondernemingsniveau</a:t>
            </a:r>
            <a:endParaRPr lang="nl-NL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36729" y="4222816"/>
            <a:ext cx="41847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err="1"/>
              <a:t>Europay</a:t>
            </a:r>
            <a:r>
              <a:rPr lang="nl-BE" sz="2400" b="1" dirty="0"/>
              <a:t> Waterloo (mastercard)</a:t>
            </a:r>
          </a:p>
          <a:p>
            <a:r>
              <a:rPr lang="nl-BE" sz="2400" b="1" dirty="0"/>
              <a:t>Philips gsm Le Mans (Frankrijk)</a:t>
            </a:r>
          </a:p>
          <a:p>
            <a:r>
              <a:rPr lang="nl-BE" sz="2400" b="1" dirty="0"/>
              <a:t>EMT (Philips) Eindhoven, NL, ..</a:t>
            </a:r>
          </a:p>
          <a:p>
            <a:r>
              <a:rPr lang="nl-BE" sz="2400" b="1" dirty="0"/>
              <a:t>Belgacom Brussels</a:t>
            </a:r>
          </a:p>
          <a:p>
            <a:r>
              <a:rPr lang="nl-BE" sz="2400" b="1" dirty="0" err="1"/>
              <a:t>Nothingham</a:t>
            </a:r>
            <a:r>
              <a:rPr lang="nl-BE" sz="2400" b="1" dirty="0"/>
              <a:t>, UK</a:t>
            </a:r>
            <a:endParaRPr lang="nl-NL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688" y="1167156"/>
            <a:ext cx="3115112" cy="2336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" y="4969922"/>
            <a:ext cx="2232660" cy="13133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4508257"/>
            <a:ext cx="1706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/>
              <a:t>zelfstandige</a:t>
            </a:r>
            <a:endParaRPr lang="nl-NL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528983" y="4508257"/>
            <a:ext cx="125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/>
              <a:t>in dienst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541310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Werk – Microsoft – huis - 2001/09 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415258" y="2093211"/>
            <a:ext cx="2646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Microsoft</a:t>
            </a:r>
          </a:p>
          <a:p>
            <a:r>
              <a:rPr lang="nl-BE" sz="2400" b="1" dirty="0"/>
              <a:t>Consulting Services</a:t>
            </a:r>
            <a:endParaRPr lang="nl-NL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87" y="4706702"/>
            <a:ext cx="1991294" cy="13164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60603" y="3475710"/>
            <a:ext cx="966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. Net ontwikkeling en Software voor project beheer ondernemingsniveau</a:t>
            </a:r>
            <a:endParaRPr lang="nl-NL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36729" y="4222816"/>
            <a:ext cx="506901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err="1"/>
              <a:t>Sidmar</a:t>
            </a:r>
            <a:r>
              <a:rPr lang="nl-BE" sz="2400" b="1" dirty="0"/>
              <a:t> (.net)</a:t>
            </a:r>
          </a:p>
          <a:p>
            <a:r>
              <a:rPr lang="nl-BE" sz="2400" b="1" dirty="0"/>
              <a:t>Akzo Nobel </a:t>
            </a:r>
            <a:r>
              <a:rPr lang="nl-BE" sz="2400" b="1" dirty="0" err="1"/>
              <a:t>Decorative</a:t>
            </a:r>
            <a:r>
              <a:rPr lang="nl-BE" sz="2400" b="1" dirty="0"/>
              <a:t> Coatings R&amp;D</a:t>
            </a:r>
          </a:p>
          <a:p>
            <a:r>
              <a:rPr lang="nl-BE" sz="2400" b="1" dirty="0"/>
              <a:t>Getronics, De Post ICT</a:t>
            </a:r>
          </a:p>
          <a:p>
            <a:r>
              <a:rPr lang="nl-BE" sz="2400" b="1" dirty="0"/>
              <a:t>NAMSA Luxemburg, ERA </a:t>
            </a:r>
            <a:r>
              <a:rPr lang="nl-BE" sz="2400" b="1" dirty="0" err="1"/>
              <a:t>Valenciennes</a:t>
            </a:r>
            <a:endParaRPr lang="nl-BE" sz="2400" b="1" dirty="0"/>
          </a:p>
          <a:p>
            <a:r>
              <a:rPr lang="nl-BE" sz="2400" b="1" dirty="0"/>
              <a:t>EMEA London, </a:t>
            </a:r>
          </a:p>
          <a:p>
            <a:r>
              <a:rPr lang="nl-BE" sz="2400" b="1" dirty="0"/>
              <a:t>Praag, Boekarest, Madrid, </a:t>
            </a:r>
            <a:r>
              <a:rPr lang="nl-BE" sz="2400" b="1" dirty="0" err="1"/>
              <a:t>Munchen</a:t>
            </a:r>
            <a:r>
              <a:rPr lang="nl-BE" sz="2400" b="1" dirty="0"/>
              <a:t>,..</a:t>
            </a:r>
          </a:p>
          <a:p>
            <a:endParaRPr lang="nl-NL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52847" y="4258186"/>
            <a:ext cx="125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/>
              <a:t>in dienst</a:t>
            </a:r>
            <a:endParaRPr lang="nl-NL" sz="2400" dirty="0"/>
          </a:p>
        </p:txBody>
      </p:sp>
      <p:cxnSp>
        <p:nvCxnSpPr>
          <p:cNvPr id="7" name="Straight Arrow Connector 6"/>
          <p:cNvCxnSpPr>
            <a:stCxn id="16" idx="3"/>
          </p:cNvCxnSpPr>
          <p:nvPr/>
        </p:nvCxnSpPr>
        <p:spPr>
          <a:xfrm flipV="1">
            <a:off x="4622811" y="6377372"/>
            <a:ext cx="86349" cy="230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20422" y="6377371"/>
            <a:ext cx="2402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/>
              <a:t>Carion caféspelen</a:t>
            </a:r>
            <a:endParaRPr lang="nl-NL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89" y="4834923"/>
            <a:ext cx="1991294" cy="13164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89" y="4987323"/>
            <a:ext cx="1991294" cy="13164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80" y="4222816"/>
            <a:ext cx="2872740" cy="21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9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402</Words>
  <Application>Microsoft Office PowerPoint</Application>
  <PresentationFormat>Widescreen</PresentationFormat>
  <Paragraphs>95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Op de fiets – 1975 FTC Cam Cole</vt:lpstr>
      <vt:lpstr>Werk – Huwelijk – 1979/86</vt:lpstr>
      <vt:lpstr>PowerPoint Presentation</vt:lpstr>
      <vt:lpstr>Werk – Benjamin – 1990/99</vt:lpstr>
      <vt:lpstr>Werk – I.T.M.S – 1999/2001 </vt:lpstr>
      <vt:lpstr>Werk – Microsoft – huis - 2001/09 </vt:lpstr>
      <vt:lpstr>Werk – Microsoft – huis - 2001/09 </vt:lpstr>
      <vt:lpstr>Werk – Fanny - E³ip.be – Events – 2008/.. </vt:lpstr>
      <vt:lpstr>Werk – E³ip.be Uw Gids – Energie - 2010/.. </vt:lpstr>
      <vt:lpstr>Werk – E³ip.be Uw Gids – 2014/.. </vt:lpstr>
      <vt:lpstr>Werk – wat doe ik?</vt:lpstr>
      <vt:lpstr>Eerste inschrijving BK Serviceclubs Geraardsbergen!</vt:lpstr>
      <vt:lpstr>Eerste sponsor BK Serviceclubs Geraardsbergen!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Danny</dc:creator>
  <cp:lastModifiedBy>Danny</cp:lastModifiedBy>
  <cp:revision>41</cp:revision>
  <dcterms:created xsi:type="dcterms:W3CDTF">2016-04-10T16:42:18Z</dcterms:created>
  <dcterms:modified xsi:type="dcterms:W3CDTF">2016-04-11T18:02:53Z</dcterms:modified>
</cp:coreProperties>
</file>